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331" r:id="rId3"/>
    <p:sldId id="332" r:id="rId4"/>
    <p:sldId id="333" r:id="rId5"/>
    <p:sldId id="334" r:id="rId6"/>
    <p:sldId id="338" r:id="rId7"/>
    <p:sldId id="341" r:id="rId8"/>
    <p:sldId id="342" r:id="rId9"/>
    <p:sldId id="339" r:id="rId10"/>
    <p:sldId id="343" r:id="rId11"/>
    <p:sldId id="344" r:id="rId12"/>
    <p:sldId id="314" r:id="rId13"/>
    <p:sldId id="318" r:id="rId14"/>
    <p:sldId id="317" r:id="rId15"/>
    <p:sldId id="308" r:id="rId16"/>
    <p:sldId id="319" r:id="rId17"/>
    <p:sldId id="320" r:id="rId18"/>
    <p:sldId id="340" r:id="rId19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A50021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5220" autoAdjust="0"/>
  </p:normalViewPr>
  <p:slideViewPr>
    <p:cSldViewPr>
      <p:cViewPr varScale="1">
        <p:scale>
          <a:sx n="85" d="100"/>
          <a:sy n="85" d="100"/>
        </p:scale>
        <p:origin x="14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07/12/2022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5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9887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67222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389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246" indent="-289537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41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450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4159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5357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6555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753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951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63588"/>
            <a:ext cx="4986337" cy="37401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3103"/>
            <a:ext cx="4962972" cy="4428138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436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63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96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05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26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149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3° trimestre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268760"/>
            <a:ext cx="5310775" cy="43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84784"/>
            <a:ext cx="5373746" cy="431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588224" y="1052822"/>
            <a:ext cx="24282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straniere si concentrano in tre settori (manifatturiero, costruzioni e commercio, mentre le femminili e le giovanili sembrano avere una concentrazione meno marcata.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37" y="662081"/>
            <a:ext cx="6441479" cy="612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Macrosettori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721" y="5998780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femminili e le imprese giovanili sono più orientate verso il terziario, commerciale e non.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5" y="836712"/>
            <a:ext cx="9052651" cy="21620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1" y="3708618"/>
            <a:ext cx="8987801" cy="217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diverso. Da notare come un terzo delle 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637" y="3912052"/>
            <a:ext cx="9189272" cy="18932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7" y="816358"/>
            <a:ext cx="9048157" cy="239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capitale sociale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3" y="897474"/>
            <a:ext cx="9118813" cy="227177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5" y="4023912"/>
            <a:ext cx="9229912" cy="241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Addetti e struttura imprenditoriale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107504" y="2932971"/>
            <a:ext cx="365540" cy="370535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0" y="74724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6" y="836712"/>
            <a:ext cx="9017848" cy="168839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478" y="3068960"/>
            <a:ext cx="8533018" cy="368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Distribuzione articolata per sistemi economici locali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9" y="908720"/>
            <a:ext cx="9098961" cy="177784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5" y="3573730"/>
            <a:ext cx="9020469" cy="237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La demografia di imprenditori e imprenditrici: </a:t>
            </a:r>
            <a:b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specificità per genere, nazionalità ed età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139521" y="934166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Under 35 – incidenza media: 7,8%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429338" y="2136726"/>
            <a:ext cx="2765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Donne – incidenza media: 28,5%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139520" y="3886290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Stranieri – incidenza media 12,8%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911639" y="5382899"/>
            <a:ext cx="412485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</a:pPr>
            <a:r>
              <a:rPr kumimoji="1" lang="it-IT" altLang="it-IT" sz="1100" b="1" i="1" u="sng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 quote sono calcolate sulle cariche in imprese attive fiorentine, al netto di quelle riconducibili a persone giuridiche e/o non classificabili rispetto alla proprietà di volta in volta considerata</a:t>
            </a:r>
            <a:endParaRPr kumimoji="1" lang="it-IT" altLang="it-IT" sz="1100" b="1" i="1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44" y="3743478"/>
            <a:ext cx="4299702" cy="306040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8488" y="1098956"/>
            <a:ext cx="4543402" cy="276043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0807" y="2373361"/>
            <a:ext cx="4928457" cy="299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80305" y="4509120"/>
            <a:ext cx="86393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 terzo trimestre dell’anno si mantengono positivi i saldi di natimortalità. Quanto alla consistenza numerica, tengono le imprese femminili attive (+1%), crescono quelle a maggioranza straniera (+4%) e calano (-2%) le imprese giovanili. Il dato trimestrale vede invece le imprese femminili rimanere stazionarie e le altre crescere rispetto al periodo immediatamente precedente (straniere: +0,5% e giovanili: +2,3%).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1" y="957402"/>
            <a:ext cx="8639358" cy="32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23.300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7.451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18.662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20.302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6.712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16.690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251520" y="3414013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nel panorama imprenditoriale fiorentino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316302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22,5%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944347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7,4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18,5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0" y="5861228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quota delle imprese femminili sale al 22,5%; in crescita anche la quota delle imprese giovanili (7,4%), mentre, col 18,5%, le imprese straniere si riportano sulla quota del Marzo 2021 (</a:t>
            </a:r>
            <a:r>
              <a:rPr lang="it-IT" sz="16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ovvero prima della prima serie di cancellazioni massive d’ufficio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0" y="5733256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particolarmente marcata nelle imprese straniere, diversamente dalle imprese femminili, dove la quota di imprese prevalentemente femminili è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al 48,5% e delle imprese giovanili, dove si attesta al 53%.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4" name="Ovale 33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23.300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Ovale 34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7.451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Ovale 35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18.662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20.302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6.712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16.690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38" y="4392189"/>
            <a:ext cx="2648250" cy="72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434" y="4431092"/>
            <a:ext cx="2616471" cy="720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200" y="4431092"/>
            <a:ext cx="218935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1.511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1.477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1.892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1.275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596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1.122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Qual è stato il tasso di sviluppo, ovvero il contributo proveniente dal saldo tra iscrizioni e cessazioni? 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589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1%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11,5%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4,3%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0" y="5761537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Saldi positivi, con tassi di sviluppo diversificati; spicca il dato delle giovanili, dove si registrano sempre poche cessazioni (ma dove conta molto di più il passaggio anagrafico, 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annualmente ne ridimensiona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valore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assoluto).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Gennaio/Settembre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periodo Gennaio/Settembre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260000"/>
            <a:ext cx="6636941" cy="40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Gennaio/Settembre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periodo Gennaio/Settembre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00" y="1260000"/>
            <a:ext cx="6681167" cy="40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Gennaio/Settembre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periodo Gennaio/Settembre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00" y="1260000"/>
            <a:ext cx="6633782" cy="4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124744"/>
            <a:ext cx="5378723" cy="43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28329</TotalTime>
  <Words>653</Words>
  <Application>Microsoft Office PowerPoint</Application>
  <PresentationFormat>Presentazione su schermo (4:3)</PresentationFormat>
  <Paragraphs>109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Tahoma</vt:lpstr>
      <vt:lpstr>Times New Roman</vt:lpstr>
      <vt:lpstr>Struttura predefinita</vt:lpstr>
      <vt:lpstr>Dati sintetici su imprese femminili, giovanili e straniere -   3° trimestre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Macrosettori di attività</vt:lpstr>
      <vt:lpstr>Classi di forme giuridiche (imprese attive)</vt:lpstr>
      <vt:lpstr>Classi di capitale sociale</vt:lpstr>
      <vt:lpstr>Addetti e struttura imprenditoriale</vt:lpstr>
      <vt:lpstr>Distribuzione articolata per sistemi economici locali</vt:lpstr>
      <vt:lpstr>La demografia di imprenditori e imprenditrici:  le specificità per genere, nazionalità ed età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984</cp:revision>
  <cp:lastPrinted>2022-03-01T10:39:00Z</cp:lastPrinted>
  <dcterms:created xsi:type="dcterms:W3CDTF">2007-06-04T13:36:10Z</dcterms:created>
  <dcterms:modified xsi:type="dcterms:W3CDTF">2022-12-07T11:41:05Z</dcterms:modified>
</cp:coreProperties>
</file>